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</p:sldIdLst>
  <p:sldSz cx="20104100" cy="11309350"/>
  <p:notesSz cx="20104100" cy="113093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81" autoAdjust="0"/>
    <p:restoredTop sz="94660"/>
  </p:normalViewPr>
  <p:slideViewPr>
    <p:cSldViewPr>
      <p:cViewPr>
        <p:scale>
          <a:sx n="50" d="100"/>
          <a:sy n="50" d="100"/>
        </p:scale>
        <p:origin x="24" y="26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71842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562" userDrawn="1">
          <p15:clr>
            <a:srgbClr val="F26B43"/>
          </p15:clr>
        </p15:guide>
        <p15:guide id="2" pos="633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Picture 93" descr="A logo with text on it&#10;&#10;AI-generated content may be incorrect.">
            <a:extLst>
              <a:ext uri="{FF2B5EF4-FFF2-40B4-BE49-F238E27FC236}">
                <a16:creationId xmlns:a16="http://schemas.microsoft.com/office/drawing/2014/main" id="{7D5EEBC4-7079-5CA7-21FB-05B8E72945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52850" y="140881"/>
            <a:ext cx="3343818" cy="1398399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7B8ED73-7410-6186-5701-1E0802672F1F}"/>
              </a:ext>
            </a:extLst>
          </p:cNvPr>
          <p:cNvCxnSpPr>
            <a:cxnSpLocks/>
          </p:cNvCxnSpPr>
          <p:nvPr/>
        </p:nvCxnSpPr>
        <p:spPr>
          <a:xfrm>
            <a:off x="755650" y="1539280"/>
            <a:ext cx="18897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65D2AEA6-1959-120F-48A1-F2AFF8A3D8D5}"/>
              </a:ext>
            </a:extLst>
          </p:cNvPr>
          <p:cNvSpPr txBox="1"/>
          <p:nvPr/>
        </p:nvSpPr>
        <p:spPr>
          <a:xfrm>
            <a:off x="527050" y="396875"/>
            <a:ext cx="1027717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4400" b="1" dirty="0">
                <a:solidFill>
                  <a:srgbClr val="0070C0"/>
                </a:solidFill>
              </a:rPr>
              <a:t>[PROJEKT NEVE] - </a:t>
            </a:r>
            <a:r>
              <a:rPr lang="hu-HU" sz="4400" b="1" dirty="0">
                <a:solidFill>
                  <a:srgbClr val="0070C0"/>
                </a:solidFill>
                <a:latin typeface="+mj-lt"/>
              </a:rPr>
              <a:t>Cél, rövid bemutatás</a:t>
            </a:r>
            <a:endParaRPr lang="en-US" sz="4400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69D6586-E6AB-A4D0-F10E-DF02241B7B0E}"/>
              </a:ext>
            </a:extLst>
          </p:cNvPr>
          <p:cNvSpPr txBox="1"/>
          <p:nvPr/>
        </p:nvSpPr>
        <p:spPr>
          <a:xfrm>
            <a:off x="1136650" y="2149475"/>
            <a:ext cx="17830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 kutatás rövid ismertetése, milyen hipotézis szeretnénk laboratóriumi körülmények között igazolni, illetve a terület mennyire kötődik az Egyetem oktatási/kutatási profiljához.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9962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536870-AD86-E438-D885-A2B2F9DC61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Picture 93" descr="A logo with text on it&#10;&#10;AI-generated content may be incorrect.">
            <a:extLst>
              <a:ext uri="{FF2B5EF4-FFF2-40B4-BE49-F238E27FC236}">
                <a16:creationId xmlns:a16="http://schemas.microsoft.com/office/drawing/2014/main" id="{2953B9AF-F228-85F9-C754-B4D50C8712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52850" y="140881"/>
            <a:ext cx="3343818" cy="1398399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4C0B643-F82C-3899-9707-7FE62C322CBE}"/>
              </a:ext>
            </a:extLst>
          </p:cNvPr>
          <p:cNvCxnSpPr>
            <a:cxnSpLocks/>
          </p:cNvCxnSpPr>
          <p:nvPr/>
        </p:nvCxnSpPr>
        <p:spPr>
          <a:xfrm>
            <a:off x="755650" y="1539280"/>
            <a:ext cx="18897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C55DC318-3EB5-DC4A-1407-9611B1FEB606}"/>
              </a:ext>
            </a:extLst>
          </p:cNvPr>
          <p:cNvSpPr txBox="1"/>
          <p:nvPr/>
        </p:nvSpPr>
        <p:spPr>
          <a:xfrm>
            <a:off x="603250" y="396875"/>
            <a:ext cx="1132072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4400" b="1" dirty="0">
                <a:solidFill>
                  <a:srgbClr val="0070C0"/>
                </a:solidFill>
              </a:rPr>
              <a:t>[PROJEKT NEVE] - </a:t>
            </a:r>
            <a:r>
              <a:rPr lang="hu-HU" sz="4400" b="1" dirty="0" err="1">
                <a:solidFill>
                  <a:srgbClr val="0070C0"/>
                </a:solidFill>
                <a:latin typeface="+mj-lt"/>
              </a:rPr>
              <a:t>Költségevetés</a:t>
            </a:r>
            <a:r>
              <a:rPr lang="hu-HU" sz="4400" b="1" dirty="0">
                <a:solidFill>
                  <a:srgbClr val="0070C0"/>
                </a:solidFill>
                <a:latin typeface="+mj-lt"/>
              </a:rPr>
              <a:t>, Időtartam</a:t>
            </a:r>
            <a:endParaRPr lang="en-US" sz="4400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D8EA573-BFF8-FD30-2F6D-3291259463B6}"/>
              </a:ext>
            </a:extLst>
          </p:cNvPr>
          <p:cNvSpPr txBox="1"/>
          <p:nvPr/>
        </p:nvSpPr>
        <p:spPr>
          <a:xfrm>
            <a:off x="1136650" y="2149475"/>
            <a:ext cx="133934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 projekt időbeni terve és a főbb </a:t>
            </a:r>
            <a:r>
              <a:rPr lang="hu-HU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költsévetési</a:t>
            </a:r>
            <a:r>
              <a:rPr lang="hu-HU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sorok ismertetése: Anyagköltség, bér, külső szolgáltatás és/vagy eszköz beszerzés.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1756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6A095A-7DEB-7F65-D0F0-E68C480E48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Picture 93" descr="A logo with text on it&#10;&#10;AI-generated content may be incorrect.">
            <a:extLst>
              <a:ext uri="{FF2B5EF4-FFF2-40B4-BE49-F238E27FC236}">
                <a16:creationId xmlns:a16="http://schemas.microsoft.com/office/drawing/2014/main" id="{56B4E180-9E9D-1C03-7AB3-E25F52CBFA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52850" y="140881"/>
            <a:ext cx="3343818" cy="1398399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175E90F-564D-150F-DC9E-D625AE8A3395}"/>
              </a:ext>
            </a:extLst>
          </p:cNvPr>
          <p:cNvCxnSpPr>
            <a:cxnSpLocks/>
          </p:cNvCxnSpPr>
          <p:nvPr/>
        </p:nvCxnSpPr>
        <p:spPr>
          <a:xfrm>
            <a:off x="755650" y="1539280"/>
            <a:ext cx="18897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F25E77B8-D5EE-D373-D340-0CB5A75E9BA5}"/>
              </a:ext>
            </a:extLst>
          </p:cNvPr>
          <p:cNvSpPr txBox="1"/>
          <p:nvPr/>
        </p:nvSpPr>
        <p:spPr>
          <a:xfrm>
            <a:off x="527050" y="313234"/>
            <a:ext cx="15697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4400" b="1" dirty="0">
                <a:solidFill>
                  <a:srgbClr val="0070C0"/>
                </a:solidFill>
              </a:rPr>
              <a:t>[PROJEKT NEVE] - </a:t>
            </a:r>
            <a:r>
              <a:rPr lang="hu-HU" sz="4400" b="1" dirty="0">
                <a:solidFill>
                  <a:srgbClr val="0070C0"/>
                </a:solidFill>
                <a:latin typeface="+mj-lt"/>
              </a:rPr>
              <a:t>Eredmények Későbbi Hasznosíthatósága</a:t>
            </a:r>
            <a:endParaRPr lang="en-US" sz="4400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D769238-5A31-3E68-F0DB-7F2280588D57}"/>
              </a:ext>
            </a:extLst>
          </p:cNvPr>
          <p:cNvSpPr txBox="1"/>
          <p:nvPr/>
        </p:nvSpPr>
        <p:spPr>
          <a:xfrm>
            <a:off x="1136650" y="2149475"/>
            <a:ext cx="125598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Potenciális termék, illetve az ehhez hasonló mai termékek hozzávetőleges piaci becslése  (helyi, EU, Globális, méret </a:t>
            </a:r>
            <a:r>
              <a:rPr lang="hu-HU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stb</a:t>
            </a:r>
            <a:r>
              <a:rPr lang="hu-HU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))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2022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250</TotalTime>
  <Words>95</Words>
  <Application>Microsoft Office PowerPoint</Application>
  <PresentationFormat>Custom</PresentationFormat>
  <Paragraphs>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Ferenc Berszan 4info.hu Kft</cp:lastModifiedBy>
  <cp:revision>28</cp:revision>
  <dcterms:created xsi:type="dcterms:W3CDTF">2024-12-02T19:19:48Z</dcterms:created>
  <dcterms:modified xsi:type="dcterms:W3CDTF">2025-12-10T03:23:02Z</dcterms:modified>
</cp:coreProperties>
</file>